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90CF-9E65-4773-89DE-A8815801337E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FCC1-E518-474B-8A24-373247340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ПОРТРЕТ МИЛЫ</a:t>
            </a:r>
            <a:br>
              <a:rPr lang="ru-RU" dirty="0"/>
            </a:br>
            <a:r>
              <a:rPr lang="ru-RU" dirty="0"/>
              <a:t>В.ХАБАРОВ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Описание внешности человека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круглое</a:t>
            </a:r>
            <a:r>
              <a:rPr lang="ru-RU" dirty="0"/>
              <a:t>, худощавое, грустное, багровое, краснощекое, сосредоточенное, открытое, доброе, обиженное, заспанное, порозовевшее, </a:t>
            </a:r>
            <a:r>
              <a:rPr lang="ru-RU" dirty="0" smtClean="0"/>
              <a:t>виноватое, бледное ,узкое ,широкое , скуластое ,светящееся ,живое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рикрытые веками, широко открытые , </a:t>
            </a:r>
            <a:r>
              <a:rPr lang="ru-RU" dirty="0" err="1" smtClean="0"/>
              <a:t>голубые</a:t>
            </a:r>
            <a:r>
              <a:rPr lang="ru-RU" dirty="0" smtClean="0"/>
              <a:t> , зеленые, карие, блестящие , бесцветные </a:t>
            </a:r>
          </a:p>
          <a:p>
            <a:r>
              <a:rPr lang="ru-RU" sz="4800" dirty="0" smtClean="0"/>
              <a:t>Взгляд : </a:t>
            </a:r>
          </a:p>
          <a:p>
            <a:r>
              <a:rPr lang="ru-RU" dirty="0" smtClean="0"/>
              <a:t>глубокий , строгий,</a:t>
            </a:r>
            <a:endParaRPr lang="ru-RU" sz="4800" dirty="0" smtClean="0"/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опросительный , потухший, радостный , счастливый , спокойный , направленный в книгу , живой ,добродушный, злой, ехидный , пронзительный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обобщим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/>
              <a:t>Что вы можете сказать о выражении лица Милы? </a:t>
            </a:r>
            <a:endParaRPr lang="ru-RU" sz="2400" dirty="0"/>
          </a:p>
          <a:p>
            <a:pPr lvl="1"/>
            <a:r>
              <a:rPr lang="ru-RU" dirty="0"/>
              <a:t>Можно ли </a:t>
            </a:r>
            <a:r>
              <a:rPr lang="ru-RU" dirty="0" smtClean="0"/>
              <a:t>сказать: </a:t>
            </a:r>
            <a:r>
              <a:rPr lang="ru-RU" dirty="0"/>
              <a:t>«У Милы увлеченное выражение лица»? Или лучше </a:t>
            </a:r>
            <a:r>
              <a:rPr lang="ru-RU" dirty="0" smtClean="0"/>
              <a:t>сказать: </a:t>
            </a:r>
            <a:r>
              <a:rPr lang="ru-RU" dirty="0"/>
              <a:t>«Мила увлечена чтением</a:t>
            </a:r>
            <a:r>
              <a:rPr lang="ru-RU" dirty="0" smtClean="0"/>
              <a:t>»? Как одним словом можно назвать состояние Милы?</a:t>
            </a:r>
          </a:p>
          <a:p>
            <a:pPr lvl="1"/>
            <a:r>
              <a:rPr lang="ru-RU" dirty="0" smtClean="0"/>
              <a:t> Как характеризует это девочку?</a:t>
            </a:r>
            <a:endParaRPr lang="ru-RU" sz="2400" dirty="0"/>
          </a:p>
          <a:p>
            <a:pPr lvl="0"/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Поговорим о цвете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Художники очень тщательно подбирают краски для своих картин . Часто сочетания цвета на картине помогает нам , зрителям , понять отношение автора картины к тому , что он изобразил.</a:t>
            </a:r>
          </a:p>
          <a:p>
            <a:r>
              <a:rPr lang="ru-RU" dirty="0" smtClean="0"/>
              <a:t>Какие цвета выбрал художник?</a:t>
            </a:r>
          </a:p>
          <a:p>
            <a:r>
              <a:rPr lang="ru-RU" dirty="0" smtClean="0"/>
              <a:t>Какого цвета больше?</a:t>
            </a:r>
          </a:p>
          <a:p>
            <a:r>
              <a:rPr lang="ru-RU" dirty="0" smtClean="0"/>
              <a:t>Какому природному образу соответствует этот цвет?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  <p:pic>
        <p:nvPicPr>
          <p:cNvPr id="4" name="Picture 2" descr="C:\Users\helga-osa\Desktop\kh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056" y="5479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форме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Мила сидит в кресле круглой формы на длинных лучевидных ножках.</a:t>
            </a:r>
          </a:p>
          <a:p>
            <a:r>
              <a:rPr lang="ru-RU" dirty="0" smtClean="0"/>
              <a:t>Почему </a:t>
            </a:r>
            <a:r>
              <a:rPr lang="ru-RU" dirty="0"/>
              <a:t>и</a:t>
            </a:r>
            <a:r>
              <a:rPr lang="ru-RU" dirty="0" smtClean="0"/>
              <a:t>менно такая форма кресла выбрана </a:t>
            </a:r>
            <a:r>
              <a:rPr lang="ru-RU" dirty="0"/>
              <a:t>х</a:t>
            </a:r>
            <a:r>
              <a:rPr lang="ru-RU" dirty="0" smtClean="0"/>
              <a:t>удожником?</a:t>
            </a:r>
          </a:p>
          <a:p>
            <a:r>
              <a:rPr lang="ru-RU" dirty="0" smtClean="0"/>
              <a:t>Можно  утверждать , что Мила вместе с книгой и своим облаком-креслом унеслась далеко от …..</a:t>
            </a:r>
          </a:p>
          <a:p>
            <a:r>
              <a:rPr lang="ru-RU" dirty="0" smtClean="0"/>
              <a:t>Какую смысловую нагрузку несет светильник </a:t>
            </a:r>
            <a:r>
              <a:rPr lang="ru-RU" dirty="0"/>
              <a:t> </a:t>
            </a:r>
            <a:r>
              <a:rPr lang="ru-RU" dirty="0" smtClean="0"/>
              <a:t>у головы Милы?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Прочитаем полученный рассказ о Миле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 </a:t>
            </a:r>
            <a:r>
              <a:rPr lang="ru-RU" dirty="0" smtClean="0"/>
              <a:t>записанное , озвучим полученный рассказ.</a:t>
            </a:r>
          </a:p>
          <a:p>
            <a:r>
              <a:rPr lang="ru-RU" dirty="0" smtClean="0"/>
              <a:t>План рассказа</a:t>
            </a:r>
          </a:p>
          <a:p>
            <a:r>
              <a:rPr lang="ru-RU" dirty="0" smtClean="0"/>
              <a:t>Где была Мила до прихода домой?</a:t>
            </a:r>
          </a:p>
          <a:p>
            <a:r>
              <a:rPr lang="ru-RU" dirty="0" smtClean="0"/>
              <a:t>Почему она торопилась?</a:t>
            </a:r>
          </a:p>
          <a:p>
            <a:r>
              <a:rPr lang="ru-RU" dirty="0" smtClean="0"/>
              <a:t>Что сделала девочка , как только вернулась?</a:t>
            </a:r>
          </a:p>
          <a:p>
            <a:r>
              <a:rPr lang="ru-RU" dirty="0" smtClean="0"/>
              <a:t>Можно ли отвлечь Милу от чтения? Какими вы видите её глаза ?Почему?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 художника о девочке Миле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Какое изображение на картине является центральным?</a:t>
            </a:r>
          </a:p>
          <a:p>
            <a:r>
              <a:rPr lang="ru-RU" dirty="0" smtClean="0"/>
              <a:t>Как расположилась девочка в кресле? Почему?</a:t>
            </a:r>
          </a:p>
          <a:p>
            <a:r>
              <a:rPr lang="ru-RU" dirty="0" smtClean="0"/>
              <a:t>О чем может рассказать зрителю спортивная одежда Милы?</a:t>
            </a:r>
          </a:p>
          <a:p>
            <a:r>
              <a:rPr lang="ru-RU" dirty="0" smtClean="0"/>
              <a:t>Почему девочка сидит в кресле с ногами , не сняв домашней обуви?</a:t>
            </a:r>
          </a:p>
          <a:p>
            <a:r>
              <a:rPr lang="ru-RU" dirty="0" smtClean="0"/>
              <a:t>О чем говорят коньки, брошенные девочкой под кресло?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рассказать о Миле её лицо?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 выглядит Мила? </a:t>
            </a:r>
          </a:p>
          <a:p>
            <a:r>
              <a:rPr lang="ru-RU" dirty="0"/>
              <a:t>Волосы: русые, рыжеватые, песочного цвета, ровные, длинные, коротко остриженные, гладкие, расчесанные, вьющиеся, </a:t>
            </a:r>
            <a:r>
              <a:rPr lang="ru-RU" dirty="0" smtClean="0"/>
              <a:t>взъерошенные , окрашенные, </a:t>
            </a:r>
            <a:r>
              <a:rPr lang="ru-RU" dirty="0"/>
              <a:t>уложенные в </a:t>
            </a:r>
            <a:r>
              <a:rPr lang="ru-RU" dirty="0" smtClean="0"/>
              <a:t> </a:t>
            </a:r>
            <a:r>
              <a:rPr lang="ru-RU" dirty="0"/>
              <a:t>прическу, роскошные, густые, </a:t>
            </a:r>
            <a:r>
              <a:rPr lang="ru-RU" dirty="0" smtClean="0"/>
              <a:t>заплетённые, тонкие , собранные в узел….</a:t>
            </a:r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Брови: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тонкие, </a:t>
            </a:r>
            <a:r>
              <a:rPr lang="ru-RU" dirty="0" smtClean="0"/>
              <a:t>сведённые у переносицы , </a:t>
            </a:r>
            <a:r>
              <a:rPr lang="ru-RU" dirty="0"/>
              <a:t>широкие, лохматые, нахмуренные, удивленно приподнятые, соболиные, дугой, темные, светлые, высокие, черные, </a:t>
            </a:r>
            <a:r>
              <a:rPr lang="ru-RU" dirty="0" smtClean="0"/>
              <a:t>ровные, </a:t>
            </a:r>
            <a:r>
              <a:rPr lang="ru-RU" dirty="0"/>
              <a:t>густые, редкие, </a:t>
            </a:r>
            <a:r>
              <a:rPr lang="ru-RU" dirty="0" smtClean="0"/>
              <a:t>четко очерченные, бесформенные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elga-osa\Desktop\kh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95536"/>
            <a:ext cx="6120679" cy="828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Выражение </a:t>
            </a:r>
            <a:r>
              <a:rPr lang="ru-RU" dirty="0" smtClean="0"/>
              <a:t>лица: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насмешливое, задумчивое, удивленное, хмурое, виноватое, торжествующее, </a:t>
            </a:r>
            <a:r>
              <a:rPr lang="ru-RU" dirty="0" smtClean="0"/>
              <a:t>отсутствующее, напряженное , сосредоточенное,</a:t>
            </a:r>
            <a:r>
              <a:rPr lang="ru-RU" dirty="0"/>
              <a:t> </a:t>
            </a:r>
            <a:r>
              <a:rPr lang="ru-RU" dirty="0" smtClean="0"/>
              <a:t>озорное , игривое , строгое</a:t>
            </a:r>
          </a:p>
          <a:p>
            <a:r>
              <a:rPr lang="ru-RU" dirty="0" smtClean="0"/>
              <a:t>Устремленное вдаль, вглубь , в мысль, сосредоточенное на каком-то  предмете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460</Words>
  <Application>Microsoft Office PowerPoint</Application>
  <PresentationFormat>Экран (4:3)</PresentationFormat>
  <Paragraphs>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ПОРТРЕТ МИЛЫ В.ХАБАРОВ </vt:lpstr>
      <vt:lpstr>Слайд 2</vt:lpstr>
      <vt:lpstr>Рассказ художника о девочке Миле</vt:lpstr>
      <vt:lpstr>Слайд 4</vt:lpstr>
      <vt:lpstr>Что может рассказать о Миле её лицо?</vt:lpstr>
      <vt:lpstr>Слайд 6</vt:lpstr>
      <vt:lpstr>Брови:</vt:lpstr>
      <vt:lpstr>Слайд 8</vt:lpstr>
      <vt:lpstr>Выражение лица:</vt:lpstr>
      <vt:lpstr>Слайд 10</vt:lpstr>
      <vt:lpstr>Лицо:</vt:lpstr>
      <vt:lpstr>Слайд 12</vt:lpstr>
      <vt:lpstr>Глаза </vt:lpstr>
      <vt:lpstr>Слайд 14</vt:lpstr>
      <vt:lpstr>Давайте обобщим</vt:lpstr>
      <vt:lpstr>Слайд 16</vt:lpstr>
      <vt:lpstr>Поговорим о цвете</vt:lpstr>
      <vt:lpstr>Слайд 18</vt:lpstr>
      <vt:lpstr>Немного о форме</vt:lpstr>
      <vt:lpstr>Прочитаем полученный рассказ о Миле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МИЛЫ В.ХАБАРОВ</dc:title>
  <dc:creator>helga-osa</dc:creator>
  <cp:lastModifiedBy>helga-osa</cp:lastModifiedBy>
  <cp:revision>15</cp:revision>
  <dcterms:created xsi:type="dcterms:W3CDTF">2013-10-13T05:26:48Z</dcterms:created>
  <dcterms:modified xsi:type="dcterms:W3CDTF">2013-10-13T10:15:49Z</dcterms:modified>
</cp:coreProperties>
</file>